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431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767BA1-0EFF-47D5-B89B-9DA52CEE37E9}" v="5" dt="2023-11-09T09:29:21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ne Rautanen" userId="1c52cf17-2a8c-4d13-992e-4428f3ef285b" providerId="ADAL" clId="{66767BA1-0EFF-47D5-B89B-9DA52CEE37E9}"/>
    <pc:docChg chg="custSel delSld modSld delMainMaster">
      <pc:chgData name="Janne Rautanen" userId="1c52cf17-2a8c-4d13-992e-4428f3ef285b" providerId="ADAL" clId="{66767BA1-0EFF-47D5-B89B-9DA52CEE37E9}" dt="2023-11-09T09:32:27.839" v="885" actId="20577"/>
      <pc:docMkLst>
        <pc:docMk/>
      </pc:docMkLst>
      <pc:sldChg chg="del">
        <pc:chgData name="Janne Rautanen" userId="1c52cf17-2a8c-4d13-992e-4428f3ef285b" providerId="ADAL" clId="{66767BA1-0EFF-47D5-B89B-9DA52CEE37E9}" dt="2023-11-09T09:29:53.414" v="861" actId="2696"/>
        <pc:sldMkLst>
          <pc:docMk/>
          <pc:sldMk cId="3649580639" sldId="256"/>
        </pc:sldMkLst>
      </pc:sldChg>
      <pc:sldChg chg="addSp delSp modSp mod modClrScheme chgLayout">
        <pc:chgData name="Janne Rautanen" userId="1c52cf17-2a8c-4d13-992e-4428f3ef285b" providerId="ADAL" clId="{66767BA1-0EFF-47D5-B89B-9DA52CEE37E9}" dt="2023-11-09T09:30:45.572" v="876" actId="21"/>
        <pc:sldMkLst>
          <pc:docMk/>
          <pc:sldMk cId="4211644500" sldId="257"/>
        </pc:sldMkLst>
        <pc:spChg chg="mod">
          <ac:chgData name="Janne Rautanen" userId="1c52cf17-2a8c-4d13-992e-4428f3ef285b" providerId="ADAL" clId="{66767BA1-0EFF-47D5-B89B-9DA52CEE37E9}" dt="2023-11-09T09:30:04.378" v="862" actId="26606"/>
          <ac:spMkLst>
            <pc:docMk/>
            <pc:sldMk cId="4211644500" sldId="257"/>
            <ac:spMk id="2" creationId="{649697D3-2E41-4443-8E75-8B51DADB97DF}"/>
          </ac:spMkLst>
        </pc:spChg>
        <pc:spChg chg="mod">
          <ac:chgData name="Janne Rautanen" userId="1c52cf17-2a8c-4d13-992e-4428f3ef285b" providerId="ADAL" clId="{66767BA1-0EFF-47D5-B89B-9DA52CEE37E9}" dt="2023-11-09T09:30:41.096" v="875" actId="14100"/>
          <ac:spMkLst>
            <pc:docMk/>
            <pc:sldMk cId="4211644500" sldId="257"/>
            <ac:spMk id="3" creationId="{C43D2B25-987D-42A9-B778-B2120166DB12}"/>
          </ac:spMkLst>
        </pc:spChg>
        <pc:spChg chg="add del mod">
          <ac:chgData name="Janne Rautanen" userId="1c52cf17-2a8c-4d13-992e-4428f3ef285b" providerId="ADAL" clId="{66767BA1-0EFF-47D5-B89B-9DA52CEE37E9}" dt="2023-11-09T09:30:45.572" v="876" actId="21"/>
          <ac:spMkLst>
            <pc:docMk/>
            <pc:sldMk cId="4211644500" sldId="257"/>
            <ac:spMk id="10" creationId="{EE1B8E05-040E-5CD5-E332-B2F1710899EB}"/>
          </ac:spMkLst>
        </pc:spChg>
        <pc:spChg chg="add mod">
          <ac:chgData name="Janne Rautanen" userId="1c52cf17-2a8c-4d13-992e-4428f3ef285b" providerId="ADAL" clId="{66767BA1-0EFF-47D5-B89B-9DA52CEE37E9}" dt="2023-11-09T09:30:04.378" v="862" actId="26606"/>
          <ac:spMkLst>
            <pc:docMk/>
            <pc:sldMk cId="4211644500" sldId="257"/>
            <ac:spMk id="12" creationId="{452089DF-E9FD-3036-27E0-0104522175C7}"/>
          </ac:spMkLst>
        </pc:spChg>
        <pc:picChg chg="mod ord">
          <ac:chgData name="Janne Rautanen" userId="1c52cf17-2a8c-4d13-992e-4428f3ef285b" providerId="ADAL" clId="{66767BA1-0EFF-47D5-B89B-9DA52CEE37E9}" dt="2023-11-09T09:30:04.378" v="862" actId="26606"/>
          <ac:picMkLst>
            <pc:docMk/>
            <pc:sldMk cId="4211644500" sldId="257"/>
            <ac:picMk id="5" creationId="{3E6C65E5-D3B9-50A2-E692-3A6BF558A448}"/>
          </ac:picMkLst>
        </pc:picChg>
      </pc:sldChg>
      <pc:sldChg chg="addSp delSp modSp mod modClrScheme chgLayout">
        <pc:chgData name="Janne Rautanen" userId="1c52cf17-2a8c-4d13-992e-4428f3ef285b" providerId="ADAL" clId="{66767BA1-0EFF-47D5-B89B-9DA52CEE37E9}" dt="2023-11-09T09:32:27.839" v="885" actId="20577"/>
        <pc:sldMkLst>
          <pc:docMk/>
          <pc:sldMk cId="1289321828" sldId="258"/>
        </pc:sldMkLst>
        <pc:spChg chg="mod">
          <ac:chgData name="Janne Rautanen" userId="1c52cf17-2a8c-4d13-992e-4428f3ef285b" providerId="ADAL" clId="{66767BA1-0EFF-47D5-B89B-9DA52CEE37E9}" dt="2023-11-09T09:31:21.131" v="879" actId="14100"/>
          <ac:spMkLst>
            <pc:docMk/>
            <pc:sldMk cId="1289321828" sldId="258"/>
            <ac:spMk id="2" creationId="{649697D3-2E41-4443-8E75-8B51DADB97DF}"/>
          </ac:spMkLst>
        </pc:spChg>
        <pc:spChg chg="mod">
          <ac:chgData name="Janne Rautanen" userId="1c52cf17-2a8c-4d13-992e-4428f3ef285b" providerId="ADAL" clId="{66767BA1-0EFF-47D5-B89B-9DA52CEE37E9}" dt="2023-11-09T09:32:27.839" v="885" actId="20577"/>
          <ac:spMkLst>
            <pc:docMk/>
            <pc:sldMk cId="1289321828" sldId="258"/>
            <ac:spMk id="4" creationId="{7D89475D-8CA0-0444-964A-0A85775F4B10}"/>
          </ac:spMkLst>
        </pc:spChg>
        <pc:spChg chg="add mod">
          <ac:chgData name="Janne Rautanen" userId="1c52cf17-2a8c-4d13-992e-4428f3ef285b" providerId="ADAL" clId="{66767BA1-0EFF-47D5-B89B-9DA52CEE37E9}" dt="2023-11-09T09:28:50.465" v="852" actId="20577"/>
          <ac:spMkLst>
            <pc:docMk/>
            <pc:sldMk cId="1289321828" sldId="258"/>
            <ac:spMk id="12" creationId="{80138DF0-FBEE-BE5A-7BB4-8921EE1C0B03}"/>
          </ac:spMkLst>
        </pc:spChg>
        <pc:spChg chg="add mod">
          <ac:chgData name="Janne Rautanen" userId="1c52cf17-2a8c-4d13-992e-4428f3ef285b" providerId="ADAL" clId="{66767BA1-0EFF-47D5-B89B-9DA52CEE37E9}" dt="2023-11-09T09:28:42.349" v="833" actId="26606"/>
          <ac:spMkLst>
            <pc:docMk/>
            <pc:sldMk cId="1289321828" sldId="258"/>
            <ac:spMk id="14" creationId="{55E41299-5336-09C8-49B4-213EB5660CAB}"/>
          </ac:spMkLst>
        </pc:spChg>
        <pc:picChg chg="add del mod">
          <ac:chgData name="Janne Rautanen" userId="1c52cf17-2a8c-4d13-992e-4428f3ef285b" providerId="ADAL" clId="{66767BA1-0EFF-47D5-B89B-9DA52CEE37E9}" dt="2023-11-09T09:21:12.689" v="735" actId="21"/>
          <ac:picMkLst>
            <pc:docMk/>
            <pc:sldMk cId="1289321828" sldId="258"/>
            <ac:picMk id="3" creationId="{ABB2555D-65C6-4DDD-EFAD-EEA3B10DBD51}"/>
          </ac:picMkLst>
        </pc:picChg>
        <pc:picChg chg="del">
          <ac:chgData name="Janne Rautanen" userId="1c52cf17-2a8c-4d13-992e-4428f3ef285b" providerId="ADAL" clId="{66767BA1-0EFF-47D5-B89B-9DA52CEE37E9}" dt="2023-11-09T09:28:01.257" v="829" actId="21"/>
          <ac:picMkLst>
            <pc:docMk/>
            <pc:sldMk cId="1289321828" sldId="258"/>
            <ac:picMk id="6" creationId="{20D228EF-3714-93CA-2C67-88EAC2BFC3FC}"/>
          </ac:picMkLst>
        </pc:picChg>
        <pc:picChg chg="add mod">
          <ac:chgData name="Janne Rautanen" userId="1c52cf17-2a8c-4d13-992e-4428f3ef285b" providerId="ADAL" clId="{66767BA1-0EFF-47D5-B89B-9DA52CEE37E9}" dt="2023-11-09T09:28:42.349" v="833" actId="26606"/>
          <ac:picMkLst>
            <pc:docMk/>
            <pc:sldMk cId="1289321828" sldId="258"/>
            <ac:picMk id="7" creationId="{D29CFDF5-6992-B9E6-B276-EC7D6775AF43}"/>
          </ac:picMkLst>
        </pc:picChg>
      </pc:sldChg>
      <pc:sldChg chg="addSp delSp modSp mod">
        <pc:chgData name="Janne Rautanen" userId="1c52cf17-2a8c-4d13-992e-4428f3ef285b" providerId="ADAL" clId="{66767BA1-0EFF-47D5-B89B-9DA52CEE37E9}" dt="2023-11-09T09:29:43.750" v="860" actId="14100"/>
        <pc:sldMkLst>
          <pc:docMk/>
          <pc:sldMk cId="392835784" sldId="431"/>
        </pc:sldMkLst>
        <pc:spChg chg="mod">
          <ac:chgData name="Janne Rautanen" userId="1c52cf17-2a8c-4d13-992e-4428f3ef285b" providerId="ADAL" clId="{66767BA1-0EFF-47D5-B89B-9DA52CEE37E9}" dt="2023-11-09T09:11:31.490" v="53" actId="20577"/>
          <ac:spMkLst>
            <pc:docMk/>
            <pc:sldMk cId="392835784" sldId="431"/>
            <ac:spMk id="4" creationId="{882D662E-E2D2-9D99-6036-A2B586253371}"/>
          </ac:spMkLst>
        </pc:spChg>
        <pc:spChg chg="mod">
          <ac:chgData name="Janne Rautanen" userId="1c52cf17-2a8c-4d13-992e-4428f3ef285b" providerId="ADAL" clId="{66767BA1-0EFF-47D5-B89B-9DA52CEE37E9}" dt="2023-11-09T09:23:02.483" v="828" actId="20577"/>
          <ac:spMkLst>
            <pc:docMk/>
            <pc:sldMk cId="392835784" sldId="431"/>
            <ac:spMk id="5" creationId="{68E53FE9-45B8-CE63-03B2-BE4537BBFA15}"/>
          </ac:spMkLst>
        </pc:spChg>
        <pc:picChg chg="add mod">
          <ac:chgData name="Janne Rautanen" userId="1c52cf17-2a8c-4d13-992e-4428f3ef285b" providerId="ADAL" clId="{66767BA1-0EFF-47D5-B89B-9DA52CEE37E9}" dt="2023-11-09T09:29:43.750" v="860" actId="14100"/>
          <ac:picMkLst>
            <pc:docMk/>
            <pc:sldMk cId="392835784" sldId="431"/>
            <ac:picMk id="3" creationId="{3AD654F1-6137-D588-FABB-8566E84FA975}"/>
          </ac:picMkLst>
        </pc:picChg>
        <pc:picChg chg="del">
          <ac:chgData name="Janne Rautanen" userId="1c52cf17-2a8c-4d13-992e-4428f3ef285b" providerId="ADAL" clId="{66767BA1-0EFF-47D5-B89B-9DA52CEE37E9}" dt="2023-11-09T09:29:08.427" v="853" actId="21"/>
          <ac:picMkLst>
            <pc:docMk/>
            <pc:sldMk cId="392835784" sldId="431"/>
            <ac:picMk id="7" creationId="{2E2C01D6-38AF-BA43-6AC8-373AE852ED1F}"/>
          </ac:picMkLst>
        </pc:picChg>
      </pc:sldChg>
      <pc:sldMasterChg chg="del delSldLayout">
        <pc:chgData name="Janne Rautanen" userId="1c52cf17-2a8c-4d13-992e-4428f3ef285b" providerId="ADAL" clId="{66767BA1-0EFF-47D5-B89B-9DA52CEE37E9}" dt="2023-11-09T09:29:53.414" v="861" actId="2696"/>
        <pc:sldMasterMkLst>
          <pc:docMk/>
          <pc:sldMasterMk cId="3736553554" sldId="2147483648"/>
        </pc:sldMasterMkLst>
        <pc:sldLayoutChg chg="del">
          <pc:chgData name="Janne Rautanen" userId="1c52cf17-2a8c-4d13-992e-4428f3ef285b" providerId="ADAL" clId="{66767BA1-0EFF-47D5-B89B-9DA52CEE37E9}" dt="2023-11-09T09:29:53.414" v="861" actId="2696"/>
          <pc:sldLayoutMkLst>
            <pc:docMk/>
            <pc:sldMasterMk cId="3736553554" sldId="2147483648"/>
            <pc:sldLayoutMk cId="2248552534" sldId="2147483649"/>
          </pc:sldLayoutMkLst>
        </pc:sldLayoutChg>
        <pc:sldLayoutChg chg="del">
          <pc:chgData name="Janne Rautanen" userId="1c52cf17-2a8c-4d13-992e-4428f3ef285b" providerId="ADAL" clId="{66767BA1-0EFF-47D5-B89B-9DA52CEE37E9}" dt="2023-11-09T09:29:53.414" v="861" actId="2696"/>
          <pc:sldLayoutMkLst>
            <pc:docMk/>
            <pc:sldMasterMk cId="3736553554" sldId="2147483648"/>
            <pc:sldLayoutMk cId="221812668" sldId="2147483650"/>
          </pc:sldLayoutMkLst>
        </pc:sldLayoutChg>
        <pc:sldLayoutChg chg="del">
          <pc:chgData name="Janne Rautanen" userId="1c52cf17-2a8c-4d13-992e-4428f3ef285b" providerId="ADAL" clId="{66767BA1-0EFF-47D5-B89B-9DA52CEE37E9}" dt="2023-11-09T09:29:53.414" v="861" actId="2696"/>
          <pc:sldLayoutMkLst>
            <pc:docMk/>
            <pc:sldMasterMk cId="3736553554" sldId="2147483648"/>
            <pc:sldLayoutMk cId="3018331125" sldId="2147483651"/>
          </pc:sldLayoutMkLst>
        </pc:sldLayoutChg>
        <pc:sldLayoutChg chg="del">
          <pc:chgData name="Janne Rautanen" userId="1c52cf17-2a8c-4d13-992e-4428f3ef285b" providerId="ADAL" clId="{66767BA1-0EFF-47D5-B89B-9DA52CEE37E9}" dt="2023-11-09T09:29:53.414" v="861" actId="2696"/>
          <pc:sldLayoutMkLst>
            <pc:docMk/>
            <pc:sldMasterMk cId="3736553554" sldId="2147483648"/>
            <pc:sldLayoutMk cId="820608394" sldId="2147483652"/>
          </pc:sldLayoutMkLst>
        </pc:sldLayoutChg>
        <pc:sldLayoutChg chg="del">
          <pc:chgData name="Janne Rautanen" userId="1c52cf17-2a8c-4d13-992e-4428f3ef285b" providerId="ADAL" clId="{66767BA1-0EFF-47D5-B89B-9DA52CEE37E9}" dt="2023-11-09T09:29:53.414" v="861" actId="2696"/>
          <pc:sldLayoutMkLst>
            <pc:docMk/>
            <pc:sldMasterMk cId="3736553554" sldId="2147483648"/>
            <pc:sldLayoutMk cId="565148396" sldId="2147483653"/>
          </pc:sldLayoutMkLst>
        </pc:sldLayoutChg>
        <pc:sldLayoutChg chg="del">
          <pc:chgData name="Janne Rautanen" userId="1c52cf17-2a8c-4d13-992e-4428f3ef285b" providerId="ADAL" clId="{66767BA1-0EFF-47D5-B89B-9DA52CEE37E9}" dt="2023-11-09T09:29:53.414" v="861" actId="2696"/>
          <pc:sldLayoutMkLst>
            <pc:docMk/>
            <pc:sldMasterMk cId="3736553554" sldId="2147483648"/>
            <pc:sldLayoutMk cId="2853774604" sldId="2147483654"/>
          </pc:sldLayoutMkLst>
        </pc:sldLayoutChg>
        <pc:sldLayoutChg chg="del">
          <pc:chgData name="Janne Rautanen" userId="1c52cf17-2a8c-4d13-992e-4428f3ef285b" providerId="ADAL" clId="{66767BA1-0EFF-47D5-B89B-9DA52CEE37E9}" dt="2023-11-09T09:29:53.414" v="861" actId="2696"/>
          <pc:sldLayoutMkLst>
            <pc:docMk/>
            <pc:sldMasterMk cId="3736553554" sldId="2147483648"/>
            <pc:sldLayoutMk cId="2984868354" sldId="2147483655"/>
          </pc:sldLayoutMkLst>
        </pc:sldLayoutChg>
        <pc:sldLayoutChg chg="del">
          <pc:chgData name="Janne Rautanen" userId="1c52cf17-2a8c-4d13-992e-4428f3ef285b" providerId="ADAL" clId="{66767BA1-0EFF-47D5-B89B-9DA52CEE37E9}" dt="2023-11-09T09:29:53.414" v="861" actId="2696"/>
          <pc:sldLayoutMkLst>
            <pc:docMk/>
            <pc:sldMasterMk cId="3736553554" sldId="2147483648"/>
            <pc:sldLayoutMk cId="1184661490" sldId="2147483656"/>
          </pc:sldLayoutMkLst>
        </pc:sldLayoutChg>
        <pc:sldLayoutChg chg="del">
          <pc:chgData name="Janne Rautanen" userId="1c52cf17-2a8c-4d13-992e-4428f3ef285b" providerId="ADAL" clId="{66767BA1-0EFF-47D5-B89B-9DA52CEE37E9}" dt="2023-11-09T09:29:53.414" v="861" actId="2696"/>
          <pc:sldLayoutMkLst>
            <pc:docMk/>
            <pc:sldMasterMk cId="3736553554" sldId="2147483648"/>
            <pc:sldLayoutMk cId="2883791612" sldId="2147483657"/>
          </pc:sldLayoutMkLst>
        </pc:sldLayoutChg>
        <pc:sldLayoutChg chg="del">
          <pc:chgData name="Janne Rautanen" userId="1c52cf17-2a8c-4d13-992e-4428f3ef285b" providerId="ADAL" clId="{66767BA1-0EFF-47D5-B89B-9DA52CEE37E9}" dt="2023-11-09T09:29:53.414" v="861" actId="2696"/>
          <pc:sldLayoutMkLst>
            <pc:docMk/>
            <pc:sldMasterMk cId="3736553554" sldId="2147483648"/>
            <pc:sldLayoutMk cId="2355466173" sldId="2147483658"/>
          </pc:sldLayoutMkLst>
        </pc:sldLayoutChg>
        <pc:sldLayoutChg chg="del">
          <pc:chgData name="Janne Rautanen" userId="1c52cf17-2a8c-4d13-992e-4428f3ef285b" providerId="ADAL" clId="{66767BA1-0EFF-47D5-B89B-9DA52CEE37E9}" dt="2023-11-09T09:29:53.414" v="861" actId="2696"/>
          <pc:sldLayoutMkLst>
            <pc:docMk/>
            <pc:sldMasterMk cId="3736553554" sldId="2147483648"/>
            <pc:sldLayoutMk cId="3576141210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B86FCC-1ED3-4AD0-A0D0-6F79DCE64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88203"/>
            <a:ext cx="9144000" cy="1288056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48FAA54-4DB1-4788-9F20-3B5A7D6BB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268334"/>
            <a:ext cx="9144000" cy="41448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332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27C457-2928-4338-8545-91CBF9B6F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37B16DD-B6FF-420D-A1B1-E7F012308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0F4617B-171A-4D90-A7A9-C95E8A574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6156B25-E425-4F37-BB38-7244CC084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7ABDDDA-B748-43F9-AC57-900626BF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032F5-F53D-4BCC-A0F7-EEC0F9B9E884}" type="slidenum">
              <a:rPr lang="fi-FI" b="1" smtClean="0"/>
              <a:pPr/>
              <a:t>‹#›</a:t>
            </a:fld>
            <a:r>
              <a:rPr lang="fi-FI" dirty="0"/>
              <a:t> • </a:t>
            </a:r>
            <a:fld id="{686BAE6A-3E49-4450-AA7D-6CD5FB8793EC}" type="datetime1">
              <a:rPr lang="fi-FI" smtClean="0"/>
              <a:pPr/>
              <a:t>9.11.2023</a:t>
            </a:fld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18816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CE26C1-60F4-4271-88E0-EC7A113EE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AB949C5-F561-4CD5-B1AF-696818D67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571D7B-9257-46FA-9268-AA71D7D56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CEE7F1-B1F7-48AF-AA33-15C2BF0AA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032F5-F53D-4BCC-A0F7-EEC0F9B9E884}" type="slidenum">
              <a:rPr lang="fi-FI" b="1" smtClean="0"/>
              <a:pPr/>
              <a:t>‹#›</a:t>
            </a:fld>
            <a:r>
              <a:rPr lang="fi-FI" dirty="0"/>
              <a:t> • </a:t>
            </a:r>
            <a:fld id="{686BAE6A-3E49-4450-AA7D-6CD5FB8793EC}" type="datetime1">
              <a:rPr lang="fi-FI" smtClean="0"/>
              <a:pPr/>
              <a:t>9.11.2023</a:t>
            </a:fld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798342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A054414-EF5D-4F29-91FE-A6402DE5E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E6EC46E-5ABB-45D1-967B-D314D609D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4593C7-AF88-41AF-84F4-A1EE672B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6FD159-DE24-4BC0-9429-A5D2C0B2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032F5-F53D-4BCC-A0F7-EEC0F9B9E884}" type="slidenum">
              <a:rPr lang="fi-FI" b="1" smtClean="0"/>
              <a:pPr/>
              <a:t>‹#›</a:t>
            </a:fld>
            <a:r>
              <a:rPr lang="fi-FI" dirty="0"/>
              <a:t> • </a:t>
            </a:r>
            <a:fld id="{686BAE6A-3E49-4450-AA7D-6CD5FB8793EC}" type="datetime1">
              <a:rPr lang="fi-FI" smtClean="0"/>
              <a:pPr/>
              <a:t>9.11.2023</a:t>
            </a:fld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9264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B86FCC-1ED3-4AD0-A0D0-6F79DCE64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48FAA54-4DB1-4788-9F20-3B5A7D6BB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235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7133FC-C518-4E64-859A-F207ADAC2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BA8032-AC38-40C3-BC7A-0F4BEB8F9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4B80"/>
              </a:buClr>
              <a:defRPr/>
            </a:lvl1pPr>
            <a:lvl2pPr>
              <a:buClr>
                <a:srgbClr val="004B80"/>
              </a:buClr>
              <a:defRPr/>
            </a:lvl2pPr>
            <a:lvl3pPr>
              <a:buClr>
                <a:srgbClr val="004B80"/>
              </a:buClr>
              <a:defRPr/>
            </a:lvl3pPr>
            <a:lvl4pPr>
              <a:buClr>
                <a:srgbClr val="004B80"/>
              </a:buClr>
              <a:defRPr/>
            </a:lvl4pPr>
            <a:lvl5pPr>
              <a:buClr>
                <a:srgbClr val="004B80"/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2F7663D-4259-4758-8344-C851C932B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75D0E6-AD7B-4520-84B1-7D5756AA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fld id="{605032F5-F53D-4BCC-A0F7-EEC0F9B9E884}" type="slidenum">
              <a:rPr lang="fi-FI" b="1" smtClean="0"/>
              <a:pPr/>
              <a:t>‹#›</a:t>
            </a:fld>
            <a:r>
              <a:rPr lang="fi-FI" dirty="0"/>
              <a:t> • </a:t>
            </a:r>
            <a:fld id="{686BAE6A-3E49-4450-AA7D-6CD5FB8793EC}" type="datetime1">
              <a:rPr lang="fi-FI" smtClean="0"/>
              <a:pPr/>
              <a:t>9.11.2023</a:t>
            </a:fld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94750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4BDDF9-36D0-4EF6-B5D0-FEEE85CB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AAE3920-C14F-44FB-8DF2-FCC37D176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A927F4-89D6-40FA-9FF0-2425B6218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B80B44-3B60-4762-8698-8F61C8FDC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032F5-F53D-4BCC-A0F7-EEC0F9B9E884}" type="slidenum">
              <a:rPr lang="fi-FI" b="1" smtClean="0"/>
              <a:pPr/>
              <a:t>‹#›</a:t>
            </a:fld>
            <a:r>
              <a:rPr lang="fi-FI" dirty="0"/>
              <a:t> • </a:t>
            </a:r>
            <a:fld id="{686BAE6A-3E49-4450-AA7D-6CD5FB8793EC}" type="datetime1">
              <a:rPr lang="fi-FI" smtClean="0"/>
              <a:pPr/>
              <a:t>9.11.2023</a:t>
            </a:fld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15782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2CFFBA-DF30-4889-AD5D-A6196788D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FFC6FF-0E86-4A59-A91F-6127261C7B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8E89D81-0F30-435E-A09A-F5EBA3E24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F526AD4-FDDA-4757-A613-67762E366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8A5C72E-BBF1-491C-91C2-05D16153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032F5-F53D-4BCC-A0F7-EEC0F9B9E884}" type="slidenum">
              <a:rPr lang="fi-FI" b="1" smtClean="0"/>
              <a:pPr/>
              <a:t>‹#›</a:t>
            </a:fld>
            <a:r>
              <a:rPr lang="fi-FI" dirty="0"/>
              <a:t> • </a:t>
            </a:r>
            <a:fld id="{686BAE6A-3E49-4450-AA7D-6CD5FB8793EC}" type="datetime1">
              <a:rPr lang="fi-FI" smtClean="0"/>
              <a:pPr/>
              <a:t>9.11.2023</a:t>
            </a:fld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23864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6D1E3D-A623-40AC-AA8E-82CC4B01B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CA42112-8719-47AA-8712-09CEA0456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367A739-CEE3-4B2F-AA47-C21EF6570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4C0EA3D-583F-4918-A8FC-7C760BF2A1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3FF2894-45ED-4608-9D42-A5AF694B4A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4165F0C-9576-4862-82EA-3AA56D0BC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02ACCCE-E863-49D7-8741-ACC0E053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032F5-F53D-4BCC-A0F7-EEC0F9B9E884}" type="slidenum">
              <a:rPr lang="fi-FI" b="1" smtClean="0"/>
              <a:pPr/>
              <a:t>‹#›</a:t>
            </a:fld>
            <a:r>
              <a:rPr lang="fi-FI" dirty="0"/>
              <a:t> • </a:t>
            </a:r>
            <a:fld id="{686BAE6A-3E49-4450-AA7D-6CD5FB8793EC}" type="datetime1">
              <a:rPr lang="fi-FI" smtClean="0"/>
              <a:pPr/>
              <a:t>9.11.2023</a:t>
            </a:fld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29713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3B4F5-471E-4F3A-81F7-089918A0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E19F597-C0D7-41A5-A0C8-63469F77A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F49964A-1D37-4883-A56D-C1B8D333A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032F5-F53D-4BCC-A0F7-EEC0F9B9E884}" type="slidenum">
              <a:rPr lang="fi-FI" b="1" smtClean="0"/>
              <a:pPr/>
              <a:t>‹#›</a:t>
            </a:fld>
            <a:r>
              <a:rPr lang="fi-FI" dirty="0"/>
              <a:t> • </a:t>
            </a:r>
            <a:fld id="{686BAE6A-3E49-4450-AA7D-6CD5FB8793EC}" type="datetime1">
              <a:rPr lang="fi-FI" smtClean="0"/>
              <a:pPr/>
              <a:t>9.11.2023</a:t>
            </a:fld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59976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9FFCE4B-4725-4C9A-A4CB-8AFB432DD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1BB7923-CCB7-40DB-B7D6-5709428A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032F5-F53D-4BCC-A0F7-EEC0F9B9E884}" type="slidenum">
              <a:rPr lang="fi-FI" b="1" smtClean="0"/>
              <a:pPr/>
              <a:t>‹#›</a:t>
            </a:fld>
            <a:r>
              <a:rPr lang="fi-FI" dirty="0"/>
              <a:t> • </a:t>
            </a:r>
            <a:fld id="{686BAE6A-3E49-4450-AA7D-6CD5FB8793EC}" type="datetime1">
              <a:rPr lang="fi-FI" smtClean="0"/>
              <a:pPr/>
              <a:t>9.11.2023</a:t>
            </a:fld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51127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A7A055-0928-4573-9E55-CA1A4B705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F6A469-BB09-4DDF-903C-449D2DAB9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EA7B84D-9B9F-4532-8D4A-89D25B534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8F5102F-74C9-423E-A867-F4409F3D8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526CEB6-9C8B-42C8-8186-5282D6B4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032F5-F53D-4BCC-A0F7-EEC0F9B9E884}" type="slidenum">
              <a:rPr lang="fi-FI" b="1" smtClean="0"/>
              <a:pPr/>
              <a:t>‹#›</a:t>
            </a:fld>
            <a:r>
              <a:rPr lang="fi-FI" dirty="0"/>
              <a:t> • </a:t>
            </a:r>
            <a:fld id="{686BAE6A-3E49-4450-AA7D-6CD5FB8793EC}" type="datetime1">
              <a:rPr lang="fi-FI" smtClean="0"/>
              <a:pPr/>
              <a:t>9.11.2023</a:t>
            </a:fld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94116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A1E4498-AEEB-4098-A04F-BEAF0589C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3320420-ACEA-4B3A-9A3B-72E8E2F7D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0" cy="4066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972356-2605-494E-A6D9-5DD3D8725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4B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1C37D20-BD48-4689-9728-E48411A6E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577" y="63546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4B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 </a:t>
            </a:r>
            <a:fld id="{04DB64A5-6B36-4338-8386-605F09DB11D8}" type="slidenum">
              <a:rPr lang="fi-FI" b="1" smtClean="0"/>
              <a:pPr/>
              <a:t>‹#›</a:t>
            </a:fld>
            <a:r>
              <a:rPr lang="fi-FI" dirty="0"/>
              <a:t> • </a:t>
            </a:r>
            <a:fld id="{B944ABF3-C70A-496B-A897-7E778D63B87E}" type="datetimeFigureOut">
              <a:rPr lang="fi-FI" smtClean="0"/>
              <a:pPr/>
              <a:t>9.11.2023</a:t>
            </a:fld>
            <a:endParaRPr lang="fi-FI" b="1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2243AAE4-D380-4D86-867E-4C11BDD6D81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1" y="5891652"/>
            <a:ext cx="890401" cy="75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8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Patua One" panose="02000000000000000000" pitchFamily="2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004B8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4B8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4B8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4B8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4B8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vapaa-ajankalastaja.fi/sm-toiminta-nuoret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9697D3-2E41-4443-8E75-8B51DADB9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b="1"/>
              <a:t>Nuorten SM-toimintakilpailu, </a:t>
            </a:r>
            <a:br>
              <a:rPr lang="fi-FI" b="1"/>
            </a:br>
            <a:r>
              <a:rPr lang="fi-FI" b="1"/>
              <a:t>kivaa tekemistä kerhoihin ja tapahtumiin!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43D2B25-987D-42A9-B778-B2120166D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5811837"/>
            <a:ext cx="2072640" cy="365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200" dirty="0"/>
              <a:t>Janne Rautanen, </a:t>
            </a:r>
            <a:br>
              <a:rPr lang="fi-FI" sz="1200" dirty="0"/>
            </a:br>
            <a:r>
              <a:rPr lang="fi-FI" sz="1200" dirty="0"/>
              <a:t>kalatalousasiantuntija SVK </a:t>
            </a:r>
          </a:p>
        </p:txBody>
      </p:sp>
      <p:pic>
        <p:nvPicPr>
          <p:cNvPr id="5" name="Kuva 4" descr="Kuva, joka sisältää kohteen piha-, henkilö, taivas, vaate&#10;&#10;Kuvaus luotu automaattisesti">
            <a:extLst>
              <a:ext uri="{FF2B5EF4-FFF2-40B4-BE49-F238E27FC236}">
                <a16:creationId xmlns:a16="http://schemas.microsoft.com/office/drawing/2014/main" id="{3E6C65E5-D3B9-50A2-E692-3A6BF558A4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728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52089DF-E9FD-3036-27E0-010452217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577" y="6354631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05032F5-F53D-4BCC-A0F7-EEC0F9B9E884}" type="slidenum">
              <a:rPr lang="fi-FI" b="1" smtClean="0"/>
              <a:pPr>
                <a:spcAft>
                  <a:spcPts val="600"/>
                </a:spcAft>
              </a:pPr>
              <a:t>1</a:t>
            </a:fld>
            <a:r>
              <a:rPr lang="fi-FI"/>
              <a:t> • </a:t>
            </a:r>
            <a:fld id="{686BAE6A-3E49-4450-AA7D-6CD5FB8793EC}" type="datetime1">
              <a:rPr lang="fi-FI" smtClean="0"/>
              <a:pPr>
                <a:spcAft>
                  <a:spcPts val="600"/>
                </a:spcAft>
              </a:pPr>
              <a:t>9.11.2023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421164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9697D3-2E41-4443-8E75-8B51DADB9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576" y="365127"/>
            <a:ext cx="10212223" cy="884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kern="1200" dirty="0">
                <a:latin typeface="Patua One" panose="02000000000000000000" pitchFamily="2" charset="0"/>
                <a:ea typeface="+mj-ea"/>
                <a:cs typeface="+mj-cs"/>
              </a:rPr>
              <a:t>Mikä Nuorten SM-toimintakilpailu?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D89475D-8CA0-0444-964A-0A85775F4B10}"/>
              </a:ext>
            </a:extLst>
          </p:cNvPr>
          <p:cNvSpPr txBox="1"/>
          <p:nvPr/>
        </p:nvSpPr>
        <p:spPr>
          <a:xfrm>
            <a:off x="670560" y="1429069"/>
            <a:ext cx="5349240" cy="4747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28594" defTabSz="914377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B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Kilpailu, jossa nuorten joukkueet (3 nuorta + aikuinen joukkueenjohtaja) kilpailevat muiden piirien joukkueita vastaan kalastuksen tiedossa ja taidoissa.</a:t>
            </a:r>
          </a:p>
          <a:p>
            <a:pPr marL="285750" marR="0" lvl="0" indent="-228594" defTabSz="914377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B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Joukkueet (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. 2/piiri, edellisen vuoden voittaja 3 joukkuetta) edustavat vapaa-ajankalastajapiiriä, mutta jäsenet </a:t>
            </a:r>
            <a:r>
              <a:rPr lang="fi-FI" sz="2000" dirty="0">
                <a:cs typeface="Arial" panose="020B0604020202020204" pitchFamily="34" charset="0"/>
              </a:rPr>
              <a:t>voivat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olla myös yhdestä seurasta.</a:t>
            </a:r>
          </a:p>
          <a:p>
            <a:pPr marL="285750" marR="0" lvl="0" indent="-228594" defTabSz="914377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B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Kuluista kilpailupai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kalla vastaa järjestäjä ja keskusjärjestö.</a:t>
            </a:r>
          </a:p>
          <a:p>
            <a:pPr marL="285750" marR="0" lvl="0" indent="-228594" defTabSz="914377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B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Oma </a:t>
            </a:r>
            <a:r>
              <a:rPr kumimoji="0" lang="fi-FI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vak</a:t>
            </a:r>
            <a:r>
              <a:rPr kumimoji="0" lang="fi-FI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-piiri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maksaa muut kulut, kuten matkat yms.</a:t>
            </a:r>
          </a:p>
          <a:p>
            <a:pPr marL="285750" marR="0" lvl="0" indent="-228594" defTabSz="914377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B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Viime vuosina osallistunut noin 8-10 joukkuetta. Mukaan sopii!</a:t>
            </a:r>
          </a:p>
          <a:p>
            <a:pPr marL="285750" marR="0" lvl="0" indent="-228594" defTabSz="914377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B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Kilpailun säännöt: </a:t>
            </a:r>
            <a:r>
              <a:rPr kumimoji="0" lang="fi-FI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https://www.vapaa-ajankalastaja.fi/sm-toiminta-nuoret/</a:t>
            </a:r>
            <a:r>
              <a:rPr kumimoji="0" lang="fi-FI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marR="0" lvl="0" indent="-228594" defTabSz="914377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B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5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uva 6" descr="Kuva, joka sisältää kohteen piha-, ruoho, vaate, henkilö&#10;&#10;Kuvaus luotu automaattisesti">
            <a:extLst>
              <a:ext uri="{FF2B5EF4-FFF2-40B4-BE49-F238E27FC236}">
                <a16:creationId xmlns:a16="http://schemas.microsoft.com/office/drawing/2014/main" id="{D29CFDF5-6992-B9E6-B276-EC7D6775AF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r="22259"/>
          <a:stretch/>
        </p:blipFill>
        <p:spPr>
          <a:xfrm rot="5400000">
            <a:off x="6587331" y="1410494"/>
            <a:ext cx="4351338" cy="5181600"/>
          </a:xfrm>
          <a:prstGeom prst="rect">
            <a:avLst/>
          </a:prstGeom>
          <a:noFill/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138DF0-FBEE-BE5A-7BB4-8921EE1C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fi-FI" dirty="0"/>
              <a:t>Janne Rautanen, SVK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5E41299-5336-09C8-49B4-213EB5660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577" y="6354631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05032F5-F53D-4BCC-A0F7-EEC0F9B9E884}" type="slidenum">
              <a:rPr lang="fi-FI" b="1" smtClean="0"/>
              <a:pPr>
                <a:spcAft>
                  <a:spcPts val="600"/>
                </a:spcAft>
              </a:pPr>
              <a:t>2</a:t>
            </a:fld>
            <a:r>
              <a:rPr lang="fi-FI"/>
              <a:t> • </a:t>
            </a:r>
            <a:fld id="{686BAE6A-3E49-4450-AA7D-6CD5FB8793EC}" type="datetime1">
              <a:rPr lang="fi-FI" smtClean="0"/>
              <a:pPr>
                <a:spcAft>
                  <a:spcPts val="600"/>
                </a:spcAft>
              </a:pPr>
              <a:t>9.11.2023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289321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882D662E-E2D2-9D99-6036-A2B586253371}"/>
              </a:ext>
            </a:extLst>
          </p:cNvPr>
          <p:cNvSpPr txBox="1">
            <a:spLocks/>
          </p:cNvSpPr>
          <p:nvPr/>
        </p:nvSpPr>
        <p:spPr>
          <a:xfrm>
            <a:off x="1524000" y="447041"/>
            <a:ext cx="9144000" cy="5892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atua One" panose="020000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tua One" panose="02000000000000000000" pitchFamily="2" charset="0"/>
                <a:ea typeface="+mj-ea"/>
                <a:cs typeface="+mj-cs"/>
              </a:rPr>
              <a:t>Miksi kannattaa osallistua?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8E53FE9-45B8-CE63-03B2-BE4537BBFA15}"/>
              </a:ext>
            </a:extLst>
          </p:cNvPr>
          <p:cNvSpPr txBox="1"/>
          <p:nvPr/>
        </p:nvSpPr>
        <p:spPr>
          <a:xfrm>
            <a:off x="508000" y="1412240"/>
            <a:ext cx="58013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Kisaan harjoittelusta saa kivaa tekemistä kalastuskerhoihin ja leireille!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prstClr val="black"/>
                </a:solidFill>
                <a:latin typeface="Calibri" panose="020F0502020204030204"/>
              </a:rPr>
              <a:t>Pieni tavoitteellisuus parantaa motivaatiota uuden oppimiseen ja parhaillaan kisapaikoista joudutaan järjestämään karsintakisa.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prstClr val="black"/>
                </a:solidFill>
                <a:latin typeface="Calibri" panose="020F0502020204030204"/>
              </a:rPr>
              <a:t>Nuorten tietämys kerhoista, piiristä ja keskusjärjestöstä paranee (kasvavat toimintaan sisään)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prstClr val="black"/>
                </a:solidFill>
                <a:latin typeface="Calibri" panose="020F0502020204030204"/>
              </a:rPr>
              <a:t>Kisatapahtumat ovat leirinomaisia huippuhauskoja tapahtumia, joissa kisan ohella kalastetaan, saunotaan ja luodaan läpi nuoruuden kestäviä kaverisuhteita.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prstClr val="black"/>
                </a:solidFill>
                <a:latin typeface="Calibri" panose="020F0502020204030204"/>
              </a:rPr>
              <a:t>Kun kerran osallistutte, niin kisaan koukutus on varma!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Kuva 2" descr="Kuva, joka sisältää kohteen piha-, puu, taivas, henkilö&#10;&#10;Kuvaus luotu automaattisesti">
            <a:extLst>
              <a:ext uri="{FF2B5EF4-FFF2-40B4-BE49-F238E27FC236}">
                <a16:creationId xmlns:a16="http://schemas.microsoft.com/office/drawing/2014/main" id="{3AD654F1-6137-D588-FABB-8566E84FA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1990" y="1799590"/>
            <a:ext cx="5781040" cy="43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57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3" id="{93CC5427-22E4-4DC0-8F30-125390FA9029}" vid="{5021D790-8741-4082-A7E9-C0CB0959C4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185</Words>
  <Application>Microsoft Office PowerPoint</Application>
  <PresentationFormat>Laajakuva</PresentationFormat>
  <Paragraphs>18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Patua One</vt:lpstr>
      <vt:lpstr>1_Office-teema</vt:lpstr>
      <vt:lpstr>Nuorten SM-toimintakilpailu,  kivaa tekemistä kerhoihin ja tapahtumiin!</vt:lpstr>
      <vt:lpstr>Mikä Nuorten SM-toimintakilpailu?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Nuorten SM-toimintakilpailu,  kivaa tekemistä kerhoihin ja tapahtumiin</dc:title>
  <dc:creator>Janne Rautanen</dc:creator>
  <cp:lastModifiedBy>Janne Rautanen</cp:lastModifiedBy>
  <cp:revision>1</cp:revision>
  <dcterms:created xsi:type="dcterms:W3CDTF">2023-11-09T09:01:14Z</dcterms:created>
  <dcterms:modified xsi:type="dcterms:W3CDTF">2023-11-09T09:32:32Z</dcterms:modified>
</cp:coreProperties>
</file>